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1304-525D-4500-A675-6806F80B6F8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D168-C74D-4FEF-AF18-A717ACA2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2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1304-525D-4500-A675-6806F80B6F8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D168-C74D-4FEF-AF18-A717ACA2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8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1304-525D-4500-A675-6806F80B6F8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D168-C74D-4FEF-AF18-A717ACA2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6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1304-525D-4500-A675-6806F80B6F8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D168-C74D-4FEF-AF18-A717ACA2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9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1304-525D-4500-A675-6806F80B6F8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D168-C74D-4FEF-AF18-A717ACA2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3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1304-525D-4500-A675-6806F80B6F8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D168-C74D-4FEF-AF18-A717ACA2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3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1304-525D-4500-A675-6806F80B6F8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D168-C74D-4FEF-AF18-A717ACA2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4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1304-525D-4500-A675-6806F80B6F8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D168-C74D-4FEF-AF18-A717ACA2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9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1304-525D-4500-A675-6806F80B6F8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D168-C74D-4FEF-AF18-A717ACA2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1304-525D-4500-A675-6806F80B6F8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D168-C74D-4FEF-AF18-A717ACA2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9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1304-525D-4500-A675-6806F80B6F8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D168-C74D-4FEF-AF18-A717ACA2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2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41304-525D-4500-A675-6806F80B6F83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0D168-C74D-4FEF-AF18-A717ACA2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5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Inclined Planes</a:t>
            </a:r>
            <a:br>
              <a:rPr lang="en-US" dirty="0" smtClean="0"/>
            </a:br>
            <a:r>
              <a:rPr lang="en-US" sz="1400" dirty="0" smtClean="0"/>
              <a:t>adapted from Brain Pop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6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Inclined 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An inclined plane makes </a:t>
            </a:r>
            <a:r>
              <a:rPr lang="en-US" dirty="0" smtClean="0"/>
              <a:t>work easier.  </a:t>
            </a:r>
            <a:r>
              <a:rPr lang="en-US" dirty="0"/>
              <a:t>To understand this, we need to understand the concept </a:t>
            </a:r>
            <a:r>
              <a:rPr lang="en-US" dirty="0" smtClean="0"/>
              <a:t>of work. </a:t>
            </a:r>
            <a:r>
              <a:rPr lang="en-US" dirty="0"/>
              <a:t>Work is the </a:t>
            </a:r>
            <a:r>
              <a:rPr lang="en-US" dirty="0" smtClean="0"/>
              <a:t>effort extended over a certain distance.                                               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286702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67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16002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3. In the picture below, Moby could by</a:t>
            </a:r>
          </a:p>
          <a:p>
            <a:r>
              <a:rPr lang="en-US" sz="2400" dirty="0" smtClean="0"/>
              <a:t>bypass the ramp and jump straight up onto the platform. It would take the same amount of work, but would require short burst of energy.                                            </a:t>
            </a:r>
          </a:p>
          <a:p>
            <a:endParaRPr lang="en-US" sz="2400" dirty="0"/>
          </a:p>
          <a:p>
            <a:r>
              <a:rPr lang="en-US" sz="2400" dirty="0" smtClean="0"/>
              <a:t>						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					   </a:t>
            </a:r>
            <a:r>
              <a:rPr lang="en-US" sz="2400" dirty="0" smtClean="0"/>
              <a:t>Tired Moby!</a:t>
            </a:r>
          </a:p>
          <a:p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7" t="32701" r="31250" b="28410"/>
          <a:stretch>
            <a:fillRect/>
          </a:stretch>
        </p:blipFill>
        <p:spPr bwMode="auto">
          <a:xfrm>
            <a:off x="2037347" y="3452270"/>
            <a:ext cx="4114800" cy="3031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0" t="34183" r="39583" b="26929"/>
          <a:stretch>
            <a:fillRect/>
          </a:stretch>
        </p:blipFill>
        <p:spPr bwMode="auto">
          <a:xfrm>
            <a:off x="6400800" y="4648200"/>
            <a:ext cx="1732547" cy="173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80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An inclined plane increases </a:t>
            </a:r>
            <a:r>
              <a:rPr lang="en-US" dirty="0" smtClean="0"/>
              <a:t>the distance that Moby exerts force, but decreases his effort                                                                                        </a:t>
            </a:r>
            <a:r>
              <a:rPr lang="en-US" dirty="0"/>
              <a:t>5. The effort is spread out </a:t>
            </a:r>
            <a:r>
              <a:rPr lang="en-US" dirty="0" smtClean="0"/>
              <a:t>over </a:t>
            </a:r>
            <a:r>
              <a:rPr lang="en-US" dirty="0"/>
              <a:t>a greater distance </a:t>
            </a:r>
            <a:r>
              <a:rPr lang="en-US" dirty="0" smtClean="0"/>
              <a:t>so </a:t>
            </a:r>
            <a:r>
              <a:rPr lang="en-US" dirty="0"/>
              <a:t>M</a:t>
            </a:r>
            <a:r>
              <a:rPr lang="en-US" dirty="0" smtClean="0"/>
              <a:t>oby </a:t>
            </a:r>
            <a:r>
              <a:rPr lang="en-US" dirty="0"/>
              <a:t>can move </a:t>
            </a:r>
            <a:r>
              <a:rPr lang="en-US" dirty="0" smtClean="0"/>
              <a:t>more boxes with less effort. 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7" t="33302" r="39583" b="30586"/>
          <a:stretch>
            <a:fillRect/>
          </a:stretch>
        </p:blipFill>
        <p:spPr bwMode="auto">
          <a:xfrm>
            <a:off x="4419600" y="4191000"/>
            <a:ext cx="2628900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0" t="32330" r="31250" b="26003"/>
          <a:stretch>
            <a:fillRect/>
          </a:stretch>
        </p:blipFill>
        <p:spPr bwMode="auto">
          <a:xfrm>
            <a:off x="1066800" y="4191000"/>
            <a:ext cx="26289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25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if you increase the distance, you decrease the effort!</a:t>
            </a:r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7" t="31775" r="31250" b="26558"/>
          <a:stretch>
            <a:fillRect/>
          </a:stretch>
        </p:blipFill>
        <p:spPr bwMode="auto">
          <a:xfrm>
            <a:off x="1048979" y="2915264"/>
            <a:ext cx="3295650" cy="260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7" t="33333" r="31250" b="27779"/>
          <a:stretch>
            <a:fillRect/>
          </a:stretch>
        </p:blipFill>
        <p:spPr bwMode="auto">
          <a:xfrm>
            <a:off x="5147187" y="2945729"/>
            <a:ext cx="3238500" cy="238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So if you increase the __ __ __ __ __ __ __ __ , you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905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decrease the effort.</a:t>
            </a: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905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09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90800"/>
            <a:ext cx="3733800" cy="275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627221"/>
            <a:ext cx="775782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If you decrease the distance,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increase the effort, but the amount of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ork always remains constant.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3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 smtClean="0"/>
              <a:t>You can find inclined planes everywhere:</a:t>
            </a:r>
          </a:p>
          <a:p>
            <a:pPr marL="0" indent="0">
              <a:buNone/>
            </a:pPr>
            <a:r>
              <a:rPr lang="en-US" dirty="0" smtClean="0"/>
              <a:t>Ramps, door stoppers, and even axes!</a:t>
            </a:r>
          </a:p>
          <a:p>
            <a:pPr marL="0" indent="0">
              <a:buNone/>
            </a:pPr>
            <a:r>
              <a:rPr lang="en-US" dirty="0" smtClean="0"/>
              <a:t>9. Screws are really just a long inclined plane wrapped around a piece of metal.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14800"/>
            <a:ext cx="2870200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87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198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Inclined Planes adapted from Brain Pop</vt:lpstr>
      <vt:lpstr>Inclined Planes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Inclined Planes adapted from Brain Pop</dc:title>
  <dc:creator>Julia</dc:creator>
  <cp:lastModifiedBy>Julia</cp:lastModifiedBy>
  <cp:revision>2</cp:revision>
  <dcterms:created xsi:type="dcterms:W3CDTF">2012-09-27T00:38:30Z</dcterms:created>
  <dcterms:modified xsi:type="dcterms:W3CDTF">2012-09-27T00:54:53Z</dcterms:modified>
</cp:coreProperties>
</file>